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4"/>
  </p:sldMasterIdLst>
  <p:sldIdLst>
    <p:sldId id="257" r:id="rId5"/>
    <p:sldId id="262" r:id="rId6"/>
    <p:sldId id="261" r:id="rId7"/>
    <p:sldId id="260" r:id="rId8"/>
    <p:sldId id="2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26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714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03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0612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126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145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652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735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551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017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031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815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219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290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676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031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619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2949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mc:AlternateContent xmlns:mc="http://schemas.openxmlformats.org/markup-compatibility/2006">
    <mc:Choice xmlns:p14="http://schemas.microsoft.com/office/powerpoint/2010/main" Requires="p14">
      <p:transition p14:dur="10">
        <p:dissolve/>
      </p:transition>
    </mc:Choice>
    <mc:Fallback>
      <p:transition>
        <p:dissolv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/>
              <a:t>CODAR POWERBI PROJECT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HALIMAT LAWAL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dissolve/>
      </p:transition>
    </mc:Choice>
    <mc:Fallback>
      <p:transition>
        <p:dissolv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16EC68-25A9-4F8C-B923-27498DBE3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73" y="0"/>
            <a:ext cx="11860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52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dissolve/>
      </p:transition>
    </mc:Choice>
    <mc:Fallback>
      <p:transition>
        <p:dissolv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762F8D-AA85-47A5-8E3F-953520B13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73" y="0"/>
            <a:ext cx="11860054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DF7212-4816-417B-8DC7-44B39B6BB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73" y="0"/>
            <a:ext cx="11860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720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dissolve/>
      </p:transition>
    </mc:Choice>
    <mc:Fallback>
      <p:transition>
        <p:dissolv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8E0E3A-C72B-4311-9521-3D27608D8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73" y="0"/>
            <a:ext cx="11860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283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dissolve/>
      </p:transition>
    </mc:Choice>
    <mc:Fallback>
      <p:transition>
        <p:dissolv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08F6E1-111A-4360-B239-C577AA4A3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73" y="0"/>
            <a:ext cx="11860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650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0">
        <p:dissolve/>
      </p:transition>
    </mc:Choice>
    <mc:Fallback>
      <p:transition advClick="0" advTm="0">
        <p:dissolv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28</TotalTime>
  <Words>5</Words>
  <Application>Microsoft Office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CODAR POWERBI PROJECT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ABIEYUWA MAJOR</dc:creator>
  <cp:lastModifiedBy>ABIEYUWA MAJOR</cp:lastModifiedBy>
  <cp:revision>3</cp:revision>
  <dcterms:created xsi:type="dcterms:W3CDTF">2024-05-06T13:37:50Z</dcterms:created>
  <dcterms:modified xsi:type="dcterms:W3CDTF">2024-05-06T14:06:40Z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